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Default Extension="svg" ContentType="image/sv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0693400" cy="7556500"/>
  <p:notesSz cx="6858000" cy="9144000"/>
  <p:embeddedFontLst>
    <p:embeddedFont>
      <p:font typeface="Verdana" panose="020B0604030504040204"/>
      <p:regular r:id="rId55"/>
    </p:embeddedFont>
    <p:embeddedFont>
      <p:font typeface="Verdana Bold" panose="020B0804030504040204"/>
      <p:regular r:id="rId56"/>
    </p:embeddedFont>
    <p:embeddedFont>
      <p:font typeface="Arial MT Pro" panose="020B0502020202020204"/>
      <p:regular r:id="rId57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" Type="http://schemas.openxmlformats.org/officeDocument/2006/relationships/slide" Target="slides/slide2.xml" /><Relationship Id="rId30" Type="http://schemas.openxmlformats.org/officeDocument/2006/relationships/slide" Target="slides/slide29.xml" /><Relationship Id="rId31" Type="http://schemas.openxmlformats.org/officeDocument/2006/relationships/slide" Target="slides/slide30.xml" /><Relationship Id="rId32" Type="http://schemas.openxmlformats.org/officeDocument/2006/relationships/slide" Target="slides/slide31.xml" /><Relationship Id="rId33" Type="http://schemas.openxmlformats.org/officeDocument/2006/relationships/slide" Target="slides/slide32.xml" /><Relationship Id="rId34" Type="http://schemas.openxmlformats.org/officeDocument/2006/relationships/slide" Target="slides/slide33.xml" /><Relationship Id="rId35" Type="http://schemas.openxmlformats.org/officeDocument/2006/relationships/slide" Target="slides/slide34.xml" /><Relationship Id="rId36" Type="http://schemas.openxmlformats.org/officeDocument/2006/relationships/slide" Target="slides/slide35.xml" /><Relationship Id="rId37" Type="http://schemas.openxmlformats.org/officeDocument/2006/relationships/slide" Target="slides/slide36.xml" /><Relationship Id="rId38" Type="http://schemas.openxmlformats.org/officeDocument/2006/relationships/slide" Target="slides/slide37.xml" /><Relationship Id="rId39" Type="http://schemas.openxmlformats.org/officeDocument/2006/relationships/slide" Target="slides/slide38.xml" /><Relationship Id="rId4" Type="http://schemas.openxmlformats.org/officeDocument/2006/relationships/slide" Target="slides/slide3.xml" /><Relationship Id="rId40" Type="http://schemas.openxmlformats.org/officeDocument/2006/relationships/slide" Target="slides/slide39.xml" /><Relationship Id="rId41" Type="http://schemas.openxmlformats.org/officeDocument/2006/relationships/slide" Target="slides/slide40.xml" /><Relationship Id="rId42" Type="http://schemas.openxmlformats.org/officeDocument/2006/relationships/slide" Target="slides/slide41.xml" /><Relationship Id="rId43" Type="http://schemas.openxmlformats.org/officeDocument/2006/relationships/slide" Target="slides/slide42.xml" /><Relationship Id="rId44" Type="http://schemas.openxmlformats.org/officeDocument/2006/relationships/slide" Target="slides/slide43.xml" /><Relationship Id="rId45" Type="http://schemas.openxmlformats.org/officeDocument/2006/relationships/slide" Target="slides/slide44.xml" /><Relationship Id="rId46" Type="http://schemas.openxmlformats.org/officeDocument/2006/relationships/slide" Target="slides/slide45.xml" /><Relationship Id="rId47" Type="http://schemas.openxmlformats.org/officeDocument/2006/relationships/slide" Target="slides/slide46.xml" /><Relationship Id="rId48" Type="http://schemas.openxmlformats.org/officeDocument/2006/relationships/slide" Target="slides/slide47.xml" /><Relationship Id="rId49" Type="http://schemas.openxmlformats.org/officeDocument/2006/relationships/slide" Target="slides/slide48.xml" /><Relationship Id="rId5" Type="http://schemas.openxmlformats.org/officeDocument/2006/relationships/slide" Target="slides/slide4.xml" /><Relationship Id="rId50" Type="http://schemas.openxmlformats.org/officeDocument/2006/relationships/slide" Target="slides/slide49.xml" /><Relationship Id="rId51" Type="http://schemas.openxmlformats.org/officeDocument/2006/relationships/slide" Target="slides/slide50.xml" /><Relationship Id="rId52" Type="http://schemas.openxmlformats.org/officeDocument/2006/relationships/slide" Target="slides/slide51.xml" /><Relationship Id="rId53" Type="http://schemas.openxmlformats.org/officeDocument/2006/relationships/slide" Target="slides/slide52.xml" /><Relationship Id="rId54" Type="http://schemas.openxmlformats.org/officeDocument/2006/relationships/tags" Target="tags/tag1.xml" /><Relationship Id="rId55" Type="http://schemas.openxmlformats.org/officeDocument/2006/relationships/font" Target="fonts/font1.fntdata" /><Relationship Id="rId56" Type="http://schemas.openxmlformats.org/officeDocument/2006/relationships/font" Target="fonts/font2.fntdata" /><Relationship Id="rId57" Type="http://schemas.openxmlformats.org/officeDocument/2006/relationships/font" Target="fonts/font3.fntdata" /><Relationship Id="rId58" Type="http://schemas.openxmlformats.org/officeDocument/2006/relationships/presProps" Target="presProps.xml" /><Relationship Id="rId59" Type="http://schemas.openxmlformats.org/officeDocument/2006/relationships/viewProps" Target="viewProps.xml" /><Relationship Id="rId6" Type="http://schemas.openxmlformats.org/officeDocument/2006/relationships/slide" Target="slides/slide5.xml" /><Relationship Id="rId60" Type="http://schemas.openxmlformats.org/officeDocument/2006/relationships/theme" Target="theme/theme1.xml" /><Relationship Id="rId61" Type="http://schemas.openxmlformats.org/officeDocument/2006/relationships/tableStyles" Target="tableStyles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svg" /><Relationship Id="rId4" Type="http://schemas.openxmlformats.org/officeDocument/2006/relationships/image" Target="../media/image3.jpeg" /><Relationship Id="rId5" Type="http://schemas.openxmlformats.org/officeDocument/2006/relationships/image" Target="../media/image4.svg" /><Relationship Id="rId6" Type="http://schemas.openxmlformats.org/officeDocument/2006/relationships/image" Target="../media/image5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.jpeg" /><Relationship Id="rId3" Type="http://schemas.openxmlformats.org/officeDocument/2006/relationships/image" Target="../media/image1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8.jpeg" /><Relationship Id="rId3" Type="http://schemas.openxmlformats.org/officeDocument/2006/relationships/image" Target="../media/image19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0.jpeg" /><Relationship Id="rId3" Type="http://schemas.openxmlformats.org/officeDocument/2006/relationships/image" Target="../media/image21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2.jpeg" /><Relationship Id="rId3" Type="http://schemas.openxmlformats.org/officeDocument/2006/relationships/image" Target="../media/image23.jpeg" /><Relationship Id="rId4" Type="http://schemas.openxmlformats.org/officeDocument/2006/relationships/image" Target="../media/image24.png" /><Relationship Id="rId5" Type="http://schemas.openxmlformats.org/officeDocument/2006/relationships/image" Target="../media/image25.sv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6.jpeg" /><Relationship Id="rId3" Type="http://schemas.openxmlformats.org/officeDocument/2006/relationships/image" Target="../media/image27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8.jpeg" /><Relationship Id="rId3" Type="http://schemas.openxmlformats.org/officeDocument/2006/relationships/image" Target="../media/image29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0.jpeg" /><Relationship Id="rId3" Type="http://schemas.openxmlformats.org/officeDocument/2006/relationships/image" Target="../media/image31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2.jpeg" /><Relationship Id="rId3" Type="http://schemas.openxmlformats.org/officeDocument/2006/relationships/image" Target="../media/image33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4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5.jpeg" /><Relationship Id="rId3" Type="http://schemas.openxmlformats.org/officeDocument/2006/relationships/image" Target="../media/image36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hyperlink" Target="https://forms.yandex.ru/u/6926a918eb6146cf09900937" TargetMode="Externa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7.jpeg" /><Relationship Id="rId3" Type="http://schemas.openxmlformats.org/officeDocument/2006/relationships/image" Target="../media/image38.jpeg" /><Relationship Id="rId4" Type="http://schemas.openxmlformats.org/officeDocument/2006/relationships/image" Target="../media/image11.png" /><Relationship Id="rId5" Type="http://schemas.openxmlformats.org/officeDocument/2006/relationships/image" Target="../media/image39.sv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0.jpeg" /><Relationship Id="rId3" Type="http://schemas.openxmlformats.org/officeDocument/2006/relationships/image" Target="../media/image41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2.jpeg" /><Relationship Id="rId3" Type="http://schemas.openxmlformats.org/officeDocument/2006/relationships/image" Target="../media/image43.jpeg" /><Relationship Id="rId4" Type="http://schemas.openxmlformats.org/officeDocument/2006/relationships/image" Target="../media/image11.png" /><Relationship Id="rId5" Type="http://schemas.openxmlformats.org/officeDocument/2006/relationships/image" Target="../media/image44.svg" /><Relationship Id="rId6" Type="http://schemas.openxmlformats.org/officeDocument/2006/relationships/image" Target="../media/image45.sv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6.jpeg" /><Relationship Id="rId3" Type="http://schemas.openxmlformats.org/officeDocument/2006/relationships/image" Target="../media/image47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8.jpeg" /><Relationship Id="rId3" Type="http://schemas.openxmlformats.org/officeDocument/2006/relationships/image" Target="../media/image49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0.jpeg" /><Relationship Id="rId3" Type="http://schemas.openxmlformats.org/officeDocument/2006/relationships/image" Target="../media/image51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2.jpeg" /><Relationship Id="rId3" Type="http://schemas.openxmlformats.org/officeDocument/2006/relationships/image" Target="../media/image53.jpeg" /><Relationship Id="rId4" Type="http://schemas.openxmlformats.org/officeDocument/2006/relationships/image" Target="../media/image11.png" /><Relationship Id="rId5" Type="http://schemas.openxmlformats.org/officeDocument/2006/relationships/image" Target="../media/image54.sv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5.jpeg" /><Relationship Id="rId3" Type="http://schemas.openxmlformats.org/officeDocument/2006/relationships/image" Target="../media/image56.jpeg" /><Relationship Id="rId4" Type="http://schemas.openxmlformats.org/officeDocument/2006/relationships/image" Target="../media/image11.png" /><Relationship Id="rId5" Type="http://schemas.openxmlformats.org/officeDocument/2006/relationships/image" Target="../media/image57.svg" /><Relationship Id="rId6" Type="http://schemas.openxmlformats.org/officeDocument/2006/relationships/image" Target="../media/image58.sv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9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0.jpeg" /><Relationship Id="rId3" Type="http://schemas.openxmlformats.org/officeDocument/2006/relationships/image" Target="../media/image61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2.jpeg" /><Relationship Id="rId3" Type="http://schemas.openxmlformats.org/officeDocument/2006/relationships/image" Target="../media/image63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3.jpeg" /><Relationship Id="rId3" Type="http://schemas.openxmlformats.org/officeDocument/2006/relationships/image" Target="../media/image64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5.jpe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6.jpeg" /><Relationship Id="rId3" Type="http://schemas.openxmlformats.org/officeDocument/2006/relationships/image" Target="../media/image67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8.jpeg" /><Relationship Id="rId3" Type="http://schemas.openxmlformats.org/officeDocument/2006/relationships/image" Target="../media/image69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0.jpeg" /><Relationship Id="rId3" Type="http://schemas.openxmlformats.org/officeDocument/2006/relationships/image" Target="../media/image71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2.jpeg" /><Relationship Id="rId3" Type="http://schemas.openxmlformats.org/officeDocument/2006/relationships/image" Target="../media/image73.jpe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4.jpeg" /><Relationship Id="rId3" Type="http://schemas.openxmlformats.org/officeDocument/2006/relationships/image" Target="../media/image75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6.jpe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7.jpeg" /><Relationship Id="rId3" Type="http://schemas.openxmlformats.org/officeDocument/2006/relationships/image" Target="../media/image78.jpeg" /><Relationship Id="rId4" Type="http://schemas.openxmlformats.org/officeDocument/2006/relationships/image" Target="../media/image11.png" /><Relationship Id="rId5" Type="http://schemas.openxmlformats.org/officeDocument/2006/relationships/image" Target="../media/image79.sv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0.jpeg" /><Relationship Id="rId3" Type="http://schemas.openxmlformats.org/officeDocument/2006/relationships/image" Target="../media/image67.jpe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1.jpeg" /><Relationship Id="rId3" Type="http://schemas.openxmlformats.org/officeDocument/2006/relationships/image" Target="../media/image82.jpe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1.jpeg" /><Relationship Id="rId3" Type="http://schemas.openxmlformats.org/officeDocument/2006/relationships/image" Target="../media/image83.jpeg" /><Relationship Id="rId4" Type="http://schemas.openxmlformats.org/officeDocument/2006/relationships/image" Target="../media/image84.jpe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5.jpeg" /><Relationship Id="rId3" Type="http://schemas.openxmlformats.org/officeDocument/2006/relationships/image" Target="../media/image86.jpe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7.jpe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8.jpeg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8.jpeg" /><Relationship Id="rId3" Type="http://schemas.openxmlformats.org/officeDocument/2006/relationships/image" Target="../media/image89.jpeg" /><Relationship Id="rId4" Type="http://schemas.openxmlformats.org/officeDocument/2006/relationships/image" Target="../media/image90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1.jpeg" /><Relationship Id="rId3" Type="http://schemas.openxmlformats.org/officeDocument/2006/relationships/image" Target="../media/image92.jpeg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93.svg" /><Relationship Id="rId4" Type="http://schemas.openxmlformats.org/officeDocument/2006/relationships/image" Target="../media/image3.jpeg" /><Relationship Id="rId5" Type="http://schemas.openxmlformats.org/officeDocument/2006/relationships/image" Target="../media/image94.svg" /><Relationship Id="rId6" Type="http://schemas.openxmlformats.org/officeDocument/2006/relationships/image" Target="../media/image5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.jpeg" /><Relationship Id="rId3" Type="http://schemas.openxmlformats.org/officeDocument/2006/relationships/image" Target="../media/image8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.jpeg" /><Relationship Id="rId3" Type="http://schemas.openxmlformats.org/officeDocument/2006/relationships/image" Target="../media/image10.jpeg" /><Relationship Id="rId4" Type="http://schemas.openxmlformats.org/officeDocument/2006/relationships/image" Target="../media/image11.png" /><Relationship Id="rId5" Type="http://schemas.openxmlformats.org/officeDocument/2006/relationships/image" Target="../media/image12.sv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jpeg" /><Relationship Id="rId3" Type="http://schemas.openxmlformats.org/officeDocument/2006/relationships/image" Target="../media/image11.png" /><Relationship Id="rId4" Type="http://schemas.openxmlformats.org/officeDocument/2006/relationships/image" Target="../media/image14.svg" /><Relationship Id="rId5" Type="http://schemas.openxmlformats.org/officeDocument/2006/relationships/image" Target="../media/image15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6129804" y="2465708"/>
            <a:ext cx="2587562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</a:t>
            </a:r>
          </a:p>
          <a:p>
            <a:pPr algn="l">
              <a:lnSpc>
                <a:spcPts val="6500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музей</a:t>
            </a:r>
          </a:p>
        </p:txBody>
      </p:sp>
      <p:sp>
        <p:nvSpPr>
          <p:cNvPr id="3" name="TextBox 3"/>
          <p:cNvSpPr txBox="1"/>
          <p:nvPr/>
        </p:nvSpPr>
        <p:spPr>
          <a:xfrm rot="-5400000">
            <a:off x="-744162" y="4969106"/>
            <a:ext cx="3922890" cy="27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Навигационная социальная история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02366" y="4877210"/>
            <a:ext cx="4254777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Путь от станции метро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«Новопеределкино» 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 входа в музей</a:t>
            </a:r>
          </a:p>
        </p:txBody>
      </p:sp>
      <p:sp>
        <p:nvSpPr>
          <p:cNvPr id="5" name="Freeform 5"/>
          <p:cNvSpPr/>
          <p:nvPr/>
        </p:nvSpPr>
        <p:spPr>
          <a:xfrm>
            <a:off x="7242315" y="550549"/>
            <a:ext cx="1293257" cy="433006"/>
          </a:xfrm>
          <a:custGeom>
            <a:rect l="l" t="t" r="r" b="b"/>
            <a:pathLst>
              <a:path w="1293257" h="433006">
                <a:moveTo>
                  <a:pt x="0" y="0"/>
                </a:moveTo>
                <a:lnTo>
                  <a:pt x="1293256" y="0"/>
                </a:lnTo>
                <a:lnTo>
                  <a:pt x="1293256" y="433006"/>
                </a:lnTo>
                <a:lnTo>
                  <a:pt x="0" y="433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6" name="Freeform 6"/>
          <p:cNvSpPr/>
          <p:nvPr/>
        </p:nvSpPr>
        <p:spPr>
          <a:xfrm>
            <a:off x="8827775" y="494762"/>
            <a:ext cx="1462733" cy="544590"/>
          </a:xfrm>
          <a:custGeom>
            <a:rect l="l" t="t" r="r" b="b"/>
            <a:pathLst>
              <a:path w="1462733" h="544590">
                <a:moveTo>
                  <a:pt x="0" y="0"/>
                </a:moveTo>
                <a:lnTo>
                  <a:pt x="1462733" y="0"/>
                </a:lnTo>
                <a:lnTo>
                  <a:pt x="1462733" y="544590"/>
                </a:lnTo>
                <a:lnTo>
                  <a:pt x="0" y="544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  <p:txBody>
          <a:bodyPr/>
          <a:lstStyle/>
          <a:p/>
        </p:txBody>
      </p:sp>
      <p:sp>
        <p:nvSpPr>
          <p:cNvPr id="7" name="TextBox 7"/>
          <p:cNvSpPr txBox="1"/>
          <p:nvPr/>
        </p:nvSpPr>
        <p:spPr>
          <a:xfrm>
            <a:off x="1520117" y="793728"/>
            <a:ext cx="4076833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Дом-музей 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К.И. Чуковского</a:t>
            </a:r>
          </a:p>
        </p:txBody>
      </p:sp>
      <p:sp>
        <p:nvSpPr>
          <p:cNvPr id="8" name="Freeform 8"/>
          <p:cNvSpPr/>
          <p:nvPr/>
        </p:nvSpPr>
        <p:spPr>
          <a:xfrm>
            <a:off x="1521822" y="2092195"/>
            <a:ext cx="4076833" cy="4938271"/>
          </a:xfrm>
          <a:custGeom>
            <a:rect l="l" t="t" r="r" b="b"/>
            <a:pathLst>
              <a:path w="4076833" h="4938271">
                <a:moveTo>
                  <a:pt x="0" y="0"/>
                </a:moveTo>
                <a:lnTo>
                  <a:pt x="4076834" y="0"/>
                </a:lnTo>
                <a:lnTo>
                  <a:pt x="4076834" y="4938271"/>
                </a:lnTo>
                <a:lnTo>
                  <a:pt x="0" y="4938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5786" r="-40857" b="-1916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пройду через двери с надписью </a:t>
            </a:r>
            <a:r>
              <a:rPr lang="en-US" sz="2199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Выходы 3–4.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поднимусь по лестнице.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увижу указатель.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указателе надпись </a:t>
            </a:r>
            <a:r>
              <a:rPr lang="en-US" sz="2199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Выход 4.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по указателю.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по подземному переходу.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507" t="-75171" r="-147627" b="-122607"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поднимусь по лестнице.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выйду на улицу. </a:t>
            </a:r>
          </a:p>
          <a:p>
            <a:pPr algn="l">
              <a:lnSpc>
                <a:spcPts val="2859"/>
              </a:lnSpc>
            </a:pPr>
            <a:r>
              <a:rPr lang="en-US" sz="2199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Выход 4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выглядит так.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18" t="-26468" r="-44613" b="-19389"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 flipH="1">
            <a:off x="2911906" y="5531084"/>
            <a:ext cx="808125" cy="664132"/>
          </a:xfrm>
          <a:custGeom>
            <a:rect l="l" t="t" r="r" b="b"/>
            <a:pathLst>
              <a:path w="808125" h="664132">
                <a:moveTo>
                  <a:pt x="808124" y="0"/>
                </a:moveTo>
                <a:lnTo>
                  <a:pt x="0" y="0"/>
                </a:lnTo>
                <a:lnTo>
                  <a:pt x="0" y="664132"/>
                </a:lnTo>
                <a:lnTo>
                  <a:pt x="808124" y="664132"/>
                </a:lnTo>
                <a:lnTo>
                  <a:pt x="8081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" name="TextBox 5"/>
          <p:cNvSpPr txBox="1"/>
          <p:nvPr/>
        </p:nvSpPr>
        <p:spPr>
          <a:xfrm>
            <a:off x="1496444" y="677951"/>
            <a:ext cx="8770157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остановке автобуса.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Остановка называется </a:t>
            </a:r>
            <a:r>
              <a:rPr lang="en-US" sz="2199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Метро «Новопеределкино».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Остановка выглядит так.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767" t="-297" r="-8129" b="-24599"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052" t="-26621" r="-49979" b="-53195"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нужен автобус </a:t>
            </a:r>
            <a:r>
              <a:rPr lang="en-US" sz="2199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296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подожду автобус.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постараюсь спокойно ждать автобус. 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485" t="-94328" r="-157992" b="-91807"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Автобус может остановиться здесь.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нужно подойти к автобусу.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47" t="-4947" r="0" b="0"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войду в автобус.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поеду до остановки «Городок писателей».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спокойно ехать в автобусе.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оплачу проезд.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приложу карту.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852065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проеду мимо храма.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Храм очень красивый.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После остановки</a:t>
            </a:r>
            <a:r>
              <a:rPr lang="en-US" sz="2199">
                <a:solidFill>
                  <a:srgbClr val="FF313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«МЦД Переделкино»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автобус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развернется.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нормально.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снова 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увижу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храм.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109261" y="2407751"/>
            <a:ext cx="5619266" cy="4659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1. Постарайтесь начать читать Социальную историю заранее. </a:t>
            </a:r>
          </a:p>
          <a:p>
            <a:pPr algn="l">
              <a:lnSpc>
                <a:spcPts val="1040"/>
              </a:lnSpc>
            </a:pPr>
            <a:endParaRPr lang="en-US" sz="1200" b="1">
              <a:solidFill>
                <a:srgbClr val="231F20"/>
              </a:solidFill>
              <a:latin typeface="Verdana Bold"/>
              <a:ea typeface="Verdana Bold"/>
              <a:cs typeface="Verdana Bold"/>
              <a:sym typeface="Verdana Bold"/>
            </a:endParaRP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начать читать Социальную историю даже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за месяц до посещения музея.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Отметьте планируемый день посещения в календаре.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Сначала читайте Социальную историю каждую неделю. 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Ближе к дате посещения можно читать Социальную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историю каждый день. </a:t>
            </a:r>
          </a:p>
          <a:p>
            <a:pPr algn="l">
              <a:lnSpc>
                <a:spcPts val="1560"/>
              </a:lnSpc>
            </a:pPr>
            <a:endParaRPr lang="en-US" sz="12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2. Скачайте файл в формате *pptx и внесите важные </a:t>
            </a: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для вас изменения.</a:t>
            </a:r>
          </a:p>
          <a:p>
            <a:pPr algn="l">
              <a:lnSpc>
                <a:spcPts val="1039"/>
              </a:lnSpc>
            </a:pPr>
            <a:endParaRPr lang="en-US" sz="1200" b="1">
              <a:solidFill>
                <a:srgbClr val="231F20"/>
              </a:solidFill>
              <a:latin typeface="Verdana Bold"/>
              <a:ea typeface="Verdana Bold"/>
              <a:cs typeface="Verdana Bold"/>
              <a:sym typeface="Verdana Bold"/>
            </a:endParaRP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добавить своё имя и фотографию, дату посещения.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написать о чём-то приятном, чем вы займётесь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после посещения. Пусть это станет дополнительной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мотивацией прийти в музей.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Убирайте или добавляйте страницы, меняйте текст.  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3. Используйте Социальную историю во время посещения. </a:t>
            </a:r>
          </a:p>
          <a:p>
            <a:pPr algn="l">
              <a:lnSpc>
                <a:spcPts val="1040"/>
              </a:lnSpc>
            </a:pPr>
            <a:endParaRPr lang="en-US" sz="1200" b="1">
              <a:solidFill>
                <a:srgbClr val="231F20"/>
              </a:solidFill>
              <a:latin typeface="Verdana Bold"/>
              <a:ea typeface="Verdana Bold"/>
              <a:cs typeface="Verdana Bold"/>
              <a:sym typeface="Verdana Bold"/>
            </a:endParaRP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распечатать Социальную историю и взять с собой.</a:t>
            </a:r>
          </a:p>
          <a:p>
            <a:pPr marL="259080" lvl="1" indent="-129540" algn="l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читать Социальную историю с экрана. </a:t>
            </a:r>
          </a:p>
          <a:p>
            <a:pPr algn="l">
              <a:lnSpc>
                <a:spcPts val="1560"/>
              </a:lnSpc>
            </a:pPr>
            <a:endParaRPr lang="en-US" sz="12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4. Пожалуйста, расскажите нам о вашем опыте – </a:t>
            </a:r>
          </a:p>
          <a:p>
            <a:pPr algn="l">
              <a:lnSpc>
                <a:spcPts val="1560"/>
              </a:lnSpc>
            </a:pPr>
            <a:r>
              <a:rPr lang="en-US" sz="1200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заполните </a:t>
            </a:r>
            <a:r>
              <a:rPr lang="en-US" sz="1200" b="1" u="sng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  <a:hlinkClick r:id="rId2" tooltip="https://forms.yandex.ru/u/6926a918eb6146cf09900937"/>
              </a:rPr>
              <a:t>короткую анкету.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913217" y="2417276"/>
            <a:ext cx="3294119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Мы рекомендуем подготовиться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 посещению музея заранее.</a:t>
            </a:r>
          </a:p>
          <a:p>
            <a:pPr algn="l">
              <a:lnSpc>
                <a:spcPts val="1680"/>
              </a:lnSpc>
            </a:pPr>
            <a:endParaRPr lang="en-US" sz="14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Вам помогут социальные истории «Правила посещения музея»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 «Я в музее». </a:t>
            </a:r>
          </a:p>
          <a:p>
            <a:pPr algn="l">
              <a:lnSpc>
                <a:spcPts val="1680"/>
              </a:lnSpc>
            </a:pPr>
            <a:endParaRPr lang="en-US" sz="14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После посещения музея вы можете заполнить «Дневник посетителя».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09261" y="569945"/>
            <a:ext cx="8340717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Как пользоваться Социальной историей</a:t>
            </a:r>
          </a:p>
        </p:txBody>
      </p:sp>
      <p:sp>
        <p:nvSpPr>
          <p:cNvPr id="5" name="AutoShape 5"/>
          <p:cNvSpPr/>
          <p:nvPr/>
        </p:nvSpPr>
        <p:spPr>
          <a:xfrm flipH="1" flipV="1">
            <a:off x="6728527" y="2417276"/>
            <a:ext cx="0" cy="1885950"/>
          </a:xfrm>
          <a:prstGeom prst="line">
            <a:avLst/>
          </a:prstGeom>
          <a:ln w="9525" cap="flat">
            <a:solidFill>
              <a:srgbClr val="99999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/>
        </p:txBody>
      </p:sp>
      <p:sp>
        <p:nvSpPr>
          <p:cNvPr id="6" name="TextBox 6"/>
          <p:cNvSpPr txBox="1"/>
          <p:nvPr/>
        </p:nvSpPr>
        <p:spPr>
          <a:xfrm>
            <a:off x="1109261" y="1403833"/>
            <a:ext cx="8938885" cy="75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Социальная история (Social Story™) – это короткий и понятный рассказ, написанный в поддерживающем тоне. Социальная история помогает объяснить и проиллюстрировать социальную ситуацию.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Цель Социальной истории – сделать происходящие события более ясными и предсказуемыми.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Социальную историю желательно индивидуализировать.</a:t>
            </a: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выйду из автобуса на остановке «Городок писателей».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вперёд.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806733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2"/>
                </a:lnTo>
                <a:lnTo>
                  <a:pt x="0" y="2776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023" t="-25827" r="-11443" b="-50429"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898624" y="3806733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2"/>
                </a:lnTo>
                <a:lnTo>
                  <a:pt x="0" y="2776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</p:spPr>
        <p:txBody>
          <a:bodyPr/>
          <a:lstStyle/>
          <a:p/>
        </p:txBody>
      </p:sp>
      <p:sp>
        <p:nvSpPr>
          <p:cNvPr id="5" name="Freeform 5"/>
          <p:cNvSpPr/>
          <p:nvPr/>
        </p:nvSpPr>
        <p:spPr>
          <a:xfrm rot="-5400000">
            <a:off x="6822174" y="5494995"/>
            <a:ext cx="622521" cy="318052"/>
          </a:xfrm>
          <a:custGeom>
            <a:rect l="l" t="t" r="r" b="b"/>
            <a:pathLst>
              <a:path w="622521" h="318052">
                <a:moveTo>
                  <a:pt x="0" y="0"/>
                </a:moveTo>
                <a:lnTo>
                  <a:pt x="622521" y="0"/>
                </a:lnTo>
                <a:lnTo>
                  <a:pt x="622521" y="318052"/>
                </a:lnTo>
                <a:lnTo>
                  <a:pt x="0" y="318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пойду к пешеходному переходу.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Пешеходный </a:t>
            </a: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переход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перейду дорогу.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По дороге могут ехать машины.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постараюсь идти аккуратно.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252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Мне нужно еще раз перейти дорогу по пешеходному переходу.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Пешеходный переход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перейду дорогу.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постараюсь идти аккуратно.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19" r="-25561" b="-31523"/>
            </a:stretch>
          </a:blipFill>
        </p:spPr>
        <p:txBody>
          <a:bodyPr/>
          <a:lstStyle/>
          <a:p/>
        </p:txBody>
      </p:sp>
      <p:sp>
        <p:nvSpPr>
          <p:cNvPr id="5" name="Freeform 5"/>
          <p:cNvSpPr/>
          <p:nvPr/>
        </p:nvSpPr>
        <p:spPr>
          <a:xfrm rot="-5400000">
            <a:off x="4722350" y="6169659"/>
            <a:ext cx="483790" cy="247173"/>
          </a:xfrm>
          <a:custGeom>
            <a:rect l="l" t="t" r="r" b="b"/>
            <a:pathLst>
              <a:path w="483790" h="247173">
                <a:moveTo>
                  <a:pt x="0" y="0"/>
                </a:moveTo>
                <a:lnTo>
                  <a:pt x="483790" y="0"/>
                </a:lnTo>
                <a:lnTo>
                  <a:pt x="483790" y="247173"/>
                </a:lnTo>
                <a:lnTo>
                  <a:pt x="0" y="247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6" name="Freeform 6"/>
          <p:cNvSpPr/>
          <p:nvPr/>
        </p:nvSpPr>
        <p:spPr>
          <a:xfrm rot="-10678203">
            <a:off x="4010752" y="5834785"/>
            <a:ext cx="483790" cy="247173"/>
          </a:xfrm>
          <a:custGeom>
            <a:rect l="l" t="t" r="r" b="b"/>
            <a:pathLst>
              <a:path w="483790" h="247173">
                <a:moveTo>
                  <a:pt x="0" y="0"/>
                </a:moveTo>
                <a:lnTo>
                  <a:pt x="483790" y="0"/>
                </a:lnTo>
                <a:lnTo>
                  <a:pt x="483790" y="247173"/>
                </a:lnTo>
                <a:lnTo>
                  <a:pt x="0" y="247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пойду мимо забора.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Музей на другой стороне дороги.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Вход в музей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Мне нужно перейти дорогу.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постараюсь идти аккуратно.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508617" y="736950"/>
            <a:ext cx="8746293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погулять у музея.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736" t="-10555" r="-21487" b="-51474"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05" t="-29452" r="-81165" b="-54118"/>
            </a:stretch>
          </a:blipFill>
        </p:spPr>
        <p:txBody>
          <a:bodyPr/>
          <a:lstStyle/>
          <a:p/>
        </p:txBody>
      </p:sp>
      <p:sp>
        <p:nvSpPr>
          <p:cNvPr id="5" name="TextBox 5"/>
          <p:cNvSpPr txBox="1"/>
          <p:nvPr/>
        </p:nvSpPr>
        <p:spPr>
          <a:xfrm>
            <a:off x="1508046" y="2358078"/>
            <a:ext cx="4156176" cy="792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могу пойти в дом Чуковского.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98624" y="2358078"/>
            <a:ext cx="4356286" cy="792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могу пойти в Библиотеку </a:t>
            </a:r>
          </a:p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имени Чуковского.</a:t>
            </a:r>
          </a:p>
        </p:txBody>
      </p:sp>
    </p:spTree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288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Туалет на улице.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Туалет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Туалет закрыт на код.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нужно пойти в дом Чуковского.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спрошу код у работника музея. Я попрошу:</a:t>
            </a:r>
          </a:p>
          <a:p>
            <a:pPr algn="l">
              <a:lnSpc>
                <a:spcPts val="2859"/>
              </a:lnSpc>
            </a:pPr>
            <a:r>
              <a:rPr lang="en-US" sz="2199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      Скажите, пожалуйста, код от туалета.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Работник музея скажет мне код.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Работник музея даст мне записку с кодом.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524" t="-27284" r="-3978" b="-6721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653" r="-5892" b="-3154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5" name="Freeform 5"/>
          <p:cNvSpPr/>
          <p:nvPr/>
        </p:nvSpPr>
        <p:spPr>
          <a:xfrm rot="-3476043">
            <a:off x="2470660" y="6086495"/>
            <a:ext cx="622521" cy="318052"/>
          </a:xfrm>
          <a:custGeom>
            <a:rect l="l" t="t" r="r" b="b"/>
            <a:pathLst>
              <a:path w="622521" h="318052">
                <a:moveTo>
                  <a:pt x="0" y="0"/>
                </a:moveTo>
                <a:lnTo>
                  <a:pt x="622521" y="0"/>
                </a:lnTo>
                <a:lnTo>
                  <a:pt x="622521" y="318052"/>
                </a:lnTo>
                <a:lnTo>
                  <a:pt x="0" y="318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наберу код и открою дверь.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792" t="-8144" r="-10565" b="-24212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982" t="-17739" r="-4384" b="-2362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5" name="TextBox 5"/>
          <p:cNvSpPr txBox="1"/>
          <p:nvPr/>
        </p:nvSpPr>
        <p:spPr>
          <a:xfrm>
            <a:off x="1508046" y="2358078"/>
            <a:ext cx="8439556" cy="382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Если я девочка – мне сюда.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98624" y="2358078"/>
            <a:ext cx="8439556" cy="382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Если я мальчик – мне сюда.</a:t>
            </a:r>
          </a:p>
        </p:txBody>
      </p:sp>
      <p:sp>
        <p:nvSpPr>
          <p:cNvPr id="7" name="Freeform 7"/>
          <p:cNvSpPr/>
          <p:nvPr/>
        </p:nvSpPr>
        <p:spPr>
          <a:xfrm rot="-7011106">
            <a:off x="4095285" y="5566727"/>
            <a:ext cx="440907" cy="225263"/>
          </a:xfrm>
          <a:custGeom>
            <a:rect l="l" t="t" r="r" b="b"/>
            <a:pathLst>
              <a:path w="440907" h="225263">
                <a:moveTo>
                  <a:pt x="0" y="0"/>
                </a:moveTo>
                <a:lnTo>
                  <a:pt x="440907" y="0"/>
                </a:lnTo>
                <a:lnTo>
                  <a:pt x="440907" y="225264"/>
                </a:lnTo>
                <a:lnTo>
                  <a:pt x="0" y="225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8" name="Freeform 8"/>
          <p:cNvSpPr/>
          <p:nvPr/>
        </p:nvSpPr>
        <p:spPr>
          <a:xfrm rot="-3170416">
            <a:off x="6454521" y="5499304"/>
            <a:ext cx="440907" cy="225263"/>
          </a:xfrm>
          <a:custGeom>
            <a:rect l="l" t="t" r="r" b="b"/>
            <a:pathLst>
              <a:path w="440907" h="225263">
                <a:moveTo>
                  <a:pt x="0" y="0"/>
                </a:moveTo>
                <a:lnTo>
                  <a:pt x="440907" y="0"/>
                </a:lnTo>
                <a:lnTo>
                  <a:pt x="440907" y="225263"/>
                </a:lnTo>
                <a:lnTo>
                  <a:pt x="0" y="225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есть охранник.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Охранник может попросить меня показать вещи.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548985" y="3760950"/>
            <a:ext cx="8650111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Дом-музей К.И. Чуковского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48985" y="4872583"/>
            <a:ext cx="8678518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в дом писателя Корнея Чуковского.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756000" cy="7560000"/>
            <a:chExt cx="270933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" cy="2709333"/>
            </a:xfrm>
            <a:custGeom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C7242"/>
            </a:solidFill>
          </p:spPr>
          <p:txBody>
            <a:bodyPr/>
            <a:lstStyle/>
            <a:p/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8"/>
                </a:lnSpc>
              </a:pPr>
            </a:p>
          </p:txBody>
        </p:sp>
      </p:grp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6129804" y="2465708"/>
            <a:ext cx="2587562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</a:t>
            </a:r>
          </a:p>
          <a:p>
            <a:pPr algn="l">
              <a:lnSpc>
                <a:spcPts val="6500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музей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202366" y="4877210"/>
            <a:ext cx="4254777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Адрес музея: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Москва,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поселение Внуковское,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посёлок Переделкино,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улица Серафимовича, дом 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20117" y="793728"/>
            <a:ext cx="4076833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Дом-музей 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К.И. Чуковского</a:t>
            </a:r>
          </a:p>
        </p:txBody>
      </p:sp>
      <p:sp>
        <p:nvSpPr>
          <p:cNvPr id="5" name="Freeform 5"/>
          <p:cNvSpPr/>
          <p:nvPr/>
        </p:nvSpPr>
        <p:spPr>
          <a:xfrm>
            <a:off x="1521822" y="2092195"/>
            <a:ext cx="4076833" cy="4938271"/>
          </a:xfrm>
          <a:custGeom>
            <a:rect l="l" t="t" r="r" b="b"/>
            <a:pathLst>
              <a:path w="4076833" h="4938271">
                <a:moveTo>
                  <a:pt x="0" y="0"/>
                </a:moveTo>
                <a:lnTo>
                  <a:pt x="4076834" y="0"/>
                </a:lnTo>
                <a:lnTo>
                  <a:pt x="4076834" y="4938271"/>
                </a:lnTo>
                <a:lnTo>
                  <a:pt x="0" y="4938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786" r="-40857" b="-1916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Вход в музей выглядит так.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58" t="-11712" r="0" b="-2074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нужно позвонить в звонок.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Работник музея откроет дверь.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может быть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экскурсия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Работник музея может попросить меня подождать.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спокойно подождать на улице.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захожу в музей.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вперёд.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Дверь выглядит так.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холле есть вешалка.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могу оставить верхнюю одежду на вешалке.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могу переобуться.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могу оставить уличную обувь в холле.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154" t="-58440" r="-36132" b="-10153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В холле есть бахилы.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Работник музея может попросить меня надеть бахилы.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Я аккуратно надену бахилы на свою обувь.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46"/>
          </a:xfrm>
          <a:custGeom>
            <a:rect l="l" t="t" r="r" b="b"/>
            <a:pathLst>
              <a:path w="4167777" h="2776746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есть касса.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Касса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нужно показать электронный билет.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869" t="-41377" r="-5373" b="-269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205" t="-22328" r="-15725" b="-4602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252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может быть шумно.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может быть очередь в кассу.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спокойно стоять и ждать своей очереди.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есть комнаты на 1 и 2 этаже.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смотреть комнаты.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нужно ходить вместе с группой.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862575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вернусь в холл.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заберу свои вещи из гардероба.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выйду из музея.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51" r="-57042" b="-4819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6000" cy="7560000"/>
            <a:chExt cx="27093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" cy="2709333"/>
            </a:xfrm>
            <a:custGeom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C7242"/>
            </a:solidFill>
          </p:spPr>
          <p:txBody>
            <a:bodyPr/>
            <a:lstStyle/>
            <a:p/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8"/>
                </a:lnSpc>
              </a:p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48985" y="3760950"/>
            <a:ext cx="8650111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Библиотека имени К.И. Чуковского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48985" y="4872583"/>
            <a:ext cx="8678518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в библиотеку писателя Корнея Чуковского.</a:t>
            </a:r>
          </a:p>
        </p:txBody>
      </p:sp>
    </p:spTree>
  </p:cSld>
  <p:clrMapOvr>
    <a:masterClrMapping/>
  </p:clrMapOvr>
  <p:transition/>
  <p:timing/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862575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пройти через калитку в библиотеку.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Калитка выглядит так.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r="-5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508617" y="736950"/>
            <a:ext cx="8557784" cy="288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Меня зовут  </a:t>
            </a: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_____________________________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C2C2C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в музей писателя Корнея Чуковского.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________________________________________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C2C2C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заранее подготовиться к посещению музея.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прочитаю Правила посещения музея.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08617" y="2089233"/>
            <a:ext cx="7099179" cy="35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[когда?]</a:t>
            </a:r>
          </a:p>
        </p:txBody>
      </p:sp>
    </p:spTree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862575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Вход в библиотеку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зайду в библиотеку.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35" t="-11213" r="-35114" b="-2747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089" t="-97351" r="-122406" b="-6614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862575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нужно позвонить в звонок.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Работник библиотеки подойдет ко мне.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нужно показать электронный билет.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5" name="Freeform 5"/>
          <p:cNvSpPr/>
          <p:nvPr/>
        </p:nvSpPr>
        <p:spPr>
          <a:xfrm rot="-10717333">
            <a:off x="1952052" y="5673132"/>
            <a:ext cx="1069282" cy="546306"/>
          </a:xfrm>
          <a:custGeom>
            <a:rect l="l" t="t" r="r" b="b"/>
            <a:pathLst>
              <a:path w="1069282" h="546306">
                <a:moveTo>
                  <a:pt x="0" y="0"/>
                </a:moveTo>
                <a:lnTo>
                  <a:pt x="1069282" y="0"/>
                </a:lnTo>
                <a:lnTo>
                  <a:pt x="1069282" y="546306"/>
                </a:lnTo>
                <a:lnTo>
                  <a:pt x="0" y="5463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9042813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 входа есть вешалка.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оставить верхнюю одежду на вешалке.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Работник библиотеки может попросить меня надеть бахилы.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аккуратно надену бахилы на свою обувь.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46"/>
          </a:xfrm>
          <a:custGeom>
            <a:rect l="l" t="t" r="r" b="b"/>
            <a:pathLst>
              <a:path w="4167777" h="2776746">
                <a:moveTo>
                  <a:pt x="0" y="0"/>
                </a:moveTo>
                <a:lnTo>
                  <a:pt x="4167777" y="0"/>
                </a:lnTo>
                <a:lnTo>
                  <a:pt x="4167777" y="2776746"/>
                </a:lnTo>
                <a:lnTo>
                  <a:pt x="0" y="27767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862575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библиотеке есть бесплатный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аудиогид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слушать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аудиогид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своем телефоне.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Для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аудиогида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нужны свои наушники.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3869" t="-23981" r="-15827" b="-17571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5" name="TextBox 5"/>
          <p:cNvSpPr txBox="1"/>
          <p:nvPr/>
        </p:nvSpPr>
        <p:spPr>
          <a:xfrm>
            <a:off x="1512404" y="2479773"/>
            <a:ext cx="8311239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Аудиогид </a:t>
            </a:r>
            <a:r>
              <a:rPr lang="en-US" sz="2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—</a:t>
            </a:r>
            <a:r>
              <a:rPr lang="en-US" sz="2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это голос </a:t>
            </a: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экскурсовода</a:t>
            </a:r>
            <a:r>
              <a:rPr lang="en-US" sz="2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Голос записан. Голос можно послушать. 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Аудиогид </a:t>
            </a:r>
            <a:r>
              <a:rPr lang="en-US" sz="2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рассказывает про музей и </a:t>
            </a:r>
            <a:r>
              <a:rPr lang="en-US" sz="2000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экспонаты </a:t>
            </a:r>
            <a:r>
              <a:rPr lang="en-US" sz="2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39362" y="6784950"/>
            <a:ext cx="2338587" cy="562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Смотри определения </a:t>
            </a:r>
          </a:p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«Правилах посещения музея»</a:t>
            </a:r>
          </a:p>
          <a:p>
            <a:pPr algn="l">
              <a:lnSpc>
                <a:spcPts val="1540"/>
              </a:lnSpc>
            </a:pPr>
            <a:endParaRPr lang="en-US" sz="11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/>
  <p:timing/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862575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библиотеке есть комнаты.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ходить по комнатам.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смотреть комнаты.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30" t="-23528" r="-28481" b="-36182"/>
            </a:stretch>
          </a:blipFill>
        </p:spPr>
        <p:txBody>
          <a:bodyPr/>
          <a:lstStyle/>
          <a:p/>
        </p:txBody>
      </p:sp>
      <p:sp>
        <p:nvSpPr>
          <p:cNvPr id="5" name="Freeform 5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6" name="Freeform 6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862575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вернусь к выходу.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заберу свои вещи.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выйду из библиотеки.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r="-5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6000" cy="7560000"/>
            <a:chExt cx="27093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" cy="2709333"/>
            </a:xfrm>
            <a:custGeom>
              <a:rect l="l" t="t" r="r" b="b"/>
              <a:pathLst>
                <a:path w="270933" h="2709333">
                  <a:moveTo>
                    <a:pt x="0" y="0"/>
                  </a:moveTo>
                  <a:lnTo>
                    <a:pt x="270933" y="0"/>
                  </a:lnTo>
                  <a:lnTo>
                    <a:pt x="27093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C7242"/>
            </a:solidFill>
          </p:spPr>
          <p:txBody>
            <a:bodyPr/>
            <a:lstStyle/>
            <a:p/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093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8"/>
                </a:lnSpc>
              </a:p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48985" y="3760950"/>
            <a:ext cx="8650111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Территория музея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48985" y="4872583"/>
            <a:ext cx="8678518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гуляю у музея. </a:t>
            </a:r>
          </a:p>
        </p:txBody>
      </p:sp>
    </p:spTree>
  </p:cSld>
  <p:clrMapOvr>
    <a:masterClrMapping/>
  </p:clrMapOvr>
  <p:transition/>
  <p:timing/>
</p:sld>
</file>

<file path=ppt/slides/slide4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862575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 дома есть дерево.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дереве висит обувь.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Чудо-дерево.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Чудо-дерево есть в сказке Корнея Чуковского.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посмотреть Чудо-дерево.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012285"/>
            <a:ext cx="4167777" cy="3544496"/>
          </a:xfrm>
          <a:custGeom>
            <a:rect l="l" t="t" r="r" b="b"/>
            <a:pathLst>
              <a:path w="4167777" h="3544496">
                <a:moveTo>
                  <a:pt x="0" y="0"/>
                </a:moveTo>
                <a:lnTo>
                  <a:pt x="4167777" y="0"/>
                </a:lnTo>
                <a:lnTo>
                  <a:pt x="4167777" y="3544496"/>
                </a:lnTo>
                <a:lnTo>
                  <a:pt x="0" y="3544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36" r="-20209" b="-62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grpSp>
        <p:nvGrpSpPr>
          <p:cNvPr id="4" name="Group 4"/>
          <p:cNvGrpSpPr/>
          <p:nvPr/>
        </p:nvGrpSpPr>
        <p:grpSpPr>
          <a:xfrm>
            <a:off x="5898624" y="3012285"/>
            <a:ext cx="4196884" cy="3544496"/>
            <a:chExt cx="1504069" cy="12702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04069" cy="1270268"/>
            </a:xfrm>
            <a:custGeom>
              <a:rect l="l" t="t" r="r" b="b"/>
              <a:pathLst>
                <a:path w="1504069" h="1270268">
                  <a:moveTo>
                    <a:pt x="0" y="0"/>
                  </a:moveTo>
                  <a:lnTo>
                    <a:pt x="1504069" y="0"/>
                  </a:lnTo>
                  <a:lnTo>
                    <a:pt x="1504069" y="1270268"/>
                  </a:lnTo>
                  <a:lnTo>
                    <a:pt x="0" y="1270268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/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504069" cy="1308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8"/>
                </a:lnSpc>
              </a:p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318311" y="3081035"/>
            <a:ext cx="3357511" cy="3368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Как у наших у ворот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Чудо-дерево растет.</a:t>
            </a:r>
          </a:p>
          <a:p>
            <a:pPr algn="l">
              <a:lnSpc>
                <a:spcPts val="1120"/>
              </a:lnSpc>
            </a:pPr>
            <a:endParaRPr lang="en-US" sz="2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Чудо, чудо, чудо, чудо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Расчудесное!</a:t>
            </a:r>
          </a:p>
          <a:p>
            <a:pPr algn="l">
              <a:lnSpc>
                <a:spcPts val="1120"/>
              </a:lnSpc>
            </a:pPr>
            <a:endParaRPr lang="en-US" sz="22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Не листочки на нем,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Не цветочки на нем,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А чулки да башмаки,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Словно яблоки!</a:t>
            </a:r>
          </a:p>
        </p:txBody>
      </p:sp>
    </p:spTree>
  </p:cSld>
  <p:clrMapOvr>
    <a:masterClrMapping/>
  </p:clrMapOvr>
  <p:transition/>
  <p:timing/>
</p:sld>
</file>

<file path=ppt/slides/slide4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862575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 улице есть дорожка.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Дорожка ведет на поляну.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пойти по дорожке.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927732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6" y="0"/>
                </a:lnTo>
                <a:lnTo>
                  <a:pt x="4167776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725" t="-45015" r="-38357" b="-590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4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862575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 дорожки есть летний домик.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домике работала дочь писателя Корнея Чуковского.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Дочь Корнея Чуковского звали Лидия.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Лидия Чуковская – писательница.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971" t="-14376" r="-7266" b="-1086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5" name="Freeform 5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508617" y="736950"/>
            <a:ext cx="8557784" cy="469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пойти в Дом-музей К.И. Чуковского.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пойти в Библиотеку имени К.И. Чуковского.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и в библиотеке может быть много посетителей.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нужно купить билеты заранее на сайте.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я хожу с </a:t>
            </a: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экскурсоводом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0097B2"/>
                </a:solidFill>
                <a:latin typeface="Verdana"/>
                <a:ea typeface="Verdana"/>
                <a:cs typeface="Verdana"/>
                <a:sym typeface="Verdana"/>
              </a:rPr>
              <a:t>Экскурсовод 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рассказывает о музейных предметах.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нужно ходить вместе с группой.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привезти подарки в библиотеку.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привезти книги для детей.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привезти игрушки.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отдать игрушки и книги библиотекарю.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739362" y="6784950"/>
            <a:ext cx="2338587" cy="562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Смотри определения </a:t>
            </a:r>
          </a:p>
          <a:p>
            <a:pPr algn="l">
              <a:lnSpc>
                <a:spcPts val="154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«Правилах посещения музея»</a:t>
            </a:r>
          </a:p>
          <a:p>
            <a:pPr algn="l">
              <a:lnSpc>
                <a:spcPts val="1540"/>
              </a:lnSpc>
            </a:pPr>
            <a:endParaRPr lang="en-US" sz="1100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/>
  <p:timing/>
</p:sld>
</file>

<file path=ppt/slides/slide5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862575" cy="1438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Поляна Чуковского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гулять.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сидеть на лавочках и брёвнах.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выйти на сцену. 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5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569957" cy="288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узнать много нового.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музее можно увидеть красивые вещи.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могу вернуться в Дом-музей К.И. Чуковского.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вернусь в Дом-музей К.И. Чуковского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 ________________________________________________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96444" y="3069290"/>
            <a:ext cx="8569957" cy="35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[когда?]</a:t>
            </a:r>
          </a:p>
        </p:txBody>
      </p:sp>
    </p:spTree>
  </p:cSld>
  <p:clrMapOvr>
    <a:masterClrMapping/>
  </p:clrMapOvr>
  <p:transition/>
  <p:timing/>
</p:sld>
</file>

<file path=ppt/slides/slide5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2118436" y="1020080"/>
            <a:ext cx="72962" cy="2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08491" y="6745502"/>
            <a:ext cx="308201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Социальная история подготовлена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и проверена экспертами в рамках проекта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«Лаборатория инклюзивных практик»</a:t>
            </a:r>
          </a:p>
        </p:txBody>
      </p:sp>
      <p:sp>
        <p:nvSpPr>
          <p:cNvPr id="4" name="Freeform 4"/>
          <p:cNvSpPr/>
          <p:nvPr/>
        </p:nvSpPr>
        <p:spPr>
          <a:xfrm>
            <a:off x="1508046" y="6774077"/>
            <a:ext cx="1450860" cy="485775"/>
          </a:xfrm>
          <a:custGeom>
            <a:rect l="l" t="t" r="r" b="b"/>
            <a:pathLst>
              <a:path w="1450860" h="485775">
                <a:moveTo>
                  <a:pt x="0" y="0"/>
                </a:moveTo>
                <a:lnTo>
                  <a:pt x="1450860" y="0"/>
                </a:lnTo>
                <a:lnTo>
                  <a:pt x="14508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" name="Freeform 5"/>
          <p:cNvSpPr/>
          <p:nvPr/>
        </p:nvSpPr>
        <p:spPr>
          <a:xfrm>
            <a:off x="4431318" y="6774077"/>
            <a:ext cx="1304760" cy="485775"/>
          </a:xfrm>
          <a:custGeom>
            <a:rect l="l" t="t" r="r" b="b"/>
            <a:pathLst>
              <a:path w="1304760" h="485775">
                <a:moveTo>
                  <a:pt x="0" y="0"/>
                </a:moveTo>
                <a:lnTo>
                  <a:pt x="1304760" y="0"/>
                </a:lnTo>
                <a:lnTo>
                  <a:pt x="13047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  <p:txBody>
          <a:bodyPr/>
          <a:lstStyle/>
          <a:p/>
        </p:txBody>
      </p:sp>
      <p:sp>
        <p:nvSpPr>
          <p:cNvPr id="6" name="Freeform 6"/>
          <p:cNvSpPr/>
          <p:nvPr/>
        </p:nvSpPr>
        <p:spPr>
          <a:xfrm>
            <a:off x="0" y="2136158"/>
            <a:ext cx="10692000" cy="4420624"/>
          </a:xfrm>
          <a:custGeom>
            <a:rect l="l" t="t" r="r" b="b"/>
            <a:pathLst>
              <a:path w="10692000" h="4420624">
                <a:moveTo>
                  <a:pt x="0" y="0"/>
                </a:moveTo>
                <a:lnTo>
                  <a:pt x="10692000" y="0"/>
                </a:lnTo>
                <a:lnTo>
                  <a:pt x="10692000" y="4420623"/>
                </a:lnTo>
                <a:lnTo>
                  <a:pt x="0" y="44206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8412" b="-3273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поеду на метро до станции «Новопеределкино».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Это жёлтая линия метро.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метро может быть много людей.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метро шумно.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идти спокойно.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27" t="-4423" r="-10092" b="-14754"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Мне нужны </a:t>
            </a:r>
            <a:r>
              <a:rPr lang="en-US" sz="2199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Выходы 3–4.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лестнице.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Над лестницей надпись </a:t>
            </a:r>
            <a:r>
              <a:rPr lang="en-US" sz="2199" b="1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Выходы 3–4.</a:t>
            </a:r>
          </a:p>
        </p:txBody>
      </p:sp>
      <p:sp>
        <p:nvSpPr>
          <p:cNvPr id="3" name="Freeform 3"/>
          <p:cNvSpPr/>
          <p:nvPr/>
        </p:nvSpPr>
        <p:spPr>
          <a:xfrm>
            <a:off x="589862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438" t="-91520" r="-94900" b="-65818"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поднимусь по лестнице.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пойду к турникетам. </a:t>
            </a:r>
          </a:p>
          <a:p>
            <a:pPr algn="l">
              <a:lnSpc>
                <a:spcPts val="2859"/>
              </a:lnSpc>
            </a:pPr>
            <a:endParaRPr lang="en-US" sz="2199">
              <a:solidFill>
                <a:srgbClr val="231F2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Потолок светится.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Потолок меняет цвет. </a:t>
            </a:r>
          </a:p>
        </p:txBody>
      </p:sp>
      <p:sp>
        <p:nvSpPr>
          <p:cNvPr id="3" name="Freeform 3"/>
          <p:cNvSpPr/>
          <p:nvPr/>
        </p:nvSpPr>
        <p:spPr>
          <a:xfrm>
            <a:off x="6155880" y="3791033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2"/>
                </a:lnTo>
                <a:lnTo>
                  <a:pt x="0" y="2776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>
            <a:off x="1496444" y="3791033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2"/>
                </a:lnTo>
                <a:lnTo>
                  <a:pt x="0" y="2776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139" t="-38652" r="-46582" b="-43850"/>
            </a:stretch>
          </a:blipFill>
        </p:spPr>
        <p:txBody>
          <a:bodyPr/>
          <a:lstStyle/>
          <a:p/>
        </p:txBody>
      </p:sp>
      <p:sp>
        <p:nvSpPr>
          <p:cNvPr id="5" name="Freeform 5"/>
          <p:cNvSpPr/>
          <p:nvPr/>
        </p:nvSpPr>
        <p:spPr>
          <a:xfrm rot="-8345730">
            <a:off x="7328987" y="6020371"/>
            <a:ext cx="674431" cy="344573"/>
          </a:xfrm>
          <a:custGeom>
            <a:rect l="l" t="t" r="r" b="b"/>
            <a:pathLst>
              <a:path w="674431" h="344573">
                <a:moveTo>
                  <a:pt x="0" y="0"/>
                </a:moveTo>
                <a:lnTo>
                  <a:pt x="674431" y="0"/>
                </a:lnTo>
                <a:lnTo>
                  <a:pt x="674431" y="344573"/>
                </a:lnTo>
                <a:lnTo>
                  <a:pt x="0" y="344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2"/>
          <p:cNvSpPr txBox="1"/>
          <p:nvPr/>
        </p:nvSpPr>
        <p:spPr>
          <a:xfrm>
            <a:off x="1496444" y="677951"/>
            <a:ext cx="8661713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Турникет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пройду через турникет.</a:t>
            </a:r>
          </a:p>
        </p:txBody>
      </p:sp>
      <p:sp>
        <p:nvSpPr>
          <p:cNvPr id="3" name="Freeform 3"/>
          <p:cNvSpPr/>
          <p:nvPr/>
        </p:nvSpPr>
        <p:spPr>
          <a:xfrm>
            <a:off x="1496444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Freeform 4"/>
          <p:cNvSpPr/>
          <p:nvPr/>
        </p:nvSpPr>
        <p:spPr>
          <a:xfrm rot="-6554636">
            <a:off x="3243117" y="5959534"/>
            <a:ext cx="674431" cy="344573"/>
          </a:xfrm>
          <a:custGeom>
            <a:rect l="l" t="t" r="r" b="b"/>
            <a:pathLst>
              <a:path w="674431" h="344573">
                <a:moveTo>
                  <a:pt x="0" y="0"/>
                </a:moveTo>
                <a:lnTo>
                  <a:pt x="674431" y="0"/>
                </a:lnTo>
                <a:lnTo>
                  <a:pt x="674431" y="344573"/>
                </a:lnTo>
                <a:lnTo>
                  <a:pt x="0" y="3445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5" name="Freeform 5"/>
          <p:cNvSpPr/>
          <p:nvPr/>
        </p:nvSpPr>
        <p:spPr>
          <a:xfrm>
            <a:off x="5990380" y="3780000"/>
            <a:ext cx="4167777" cy="2776781"/>
          </a:xfrm>
          <a:custGeom>
            <a:rect l="l" t="t" r="r" b="b"/>
            <a:pathLst>
              <a:path w="4167777" h="2776781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07" t="-34763" r="-4756" b="0"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232</Paragraphs>
  <Slides>52</Slides>
  <Notes>0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baseType="lpstr" size="58">
      <vt:lpstr>Arial</vt:lpstr>
      <vt:lpstr>Calibri</vt:lpstr>
      <vt:lpstr>Verdana</vt:lpstr>
      <vt:lpstr>Verdana Bold</vt:lpstr>
      <vt:lpstr>Arial MT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Я иду в музей_Чуковский</dc:title>
  <cp:revision>1</cp:revision>
  <dcterms:created xsi:type="dcterms:W3CDTF">2006-08-16T00:00:00Z</dcterms:created>
  <dcterms:modified xsi:type="dcterms:W3CDTF">2026-03-23T13:57:30Z</dcterms:modified>
</cp:coreProperties>
</file>